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63" d="100"/>
          <a:sy n="163" d="100"/>
        </p:scale>
        <p:origin x="17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緒方　浩志" userId="49da272e-0dcf-4fa6-85d5-dfdc8fd24e6c" providerId="ADAL" clId="{E7CF52EC-5385-44E6-9FFA-459327FEE03D}"/>
    <pc:docChg chg="modSld">
      <pc:chgData name="緒方　浩志" userId="49da272e-0dcf-4fa6-85d5-dfdc8fd24e6c" providerId="ADAL" clId="{E7CF52EC-5385-44E6-9FFA-459327FEE03D}" dt="2026-05-29T06:05:52.189" v="3" actId="14100"/>
      <pc:docMkLst>
        <pc:docMk/>
      </pc:docMkLst>
      <pc:sldChg chg="modSp mod">
        <pc:chgData name="緒方　浩志" userId="49da272e-0dcf-4fa6-85d5-dfdc8fd24e6c" providerId="ADAL" clId="{E7CF52EC-5385-44E6-9FFA-459327FEE03D}" dt="2026-05-29T06:05:52.189" v="3" actId="14100"/>
        <pc:sldMkLst>
          <pc:docMk/>
          <pc:sldMk cId="2697868293" sldId="256"/>
        </pc:sldMkLst>
        <pc:spChg chg="mod">
          <ac:chgData name="緒方　浩志" userId="49da272e-0dcf-4fa6-85d5-dfdc8fd24e6c" providerId="ADAL" clId="{E7CF52EC-5385-44E6-9FFA-459327FEE03D}" dt="2026-05-29T06:05:38.675" v="1" actId="122"/>
          <ac:spMkLst>
            <pc:docMk/>
            <pc:sldMk cId="2697868293" sldId="256"/>
            <ac:spMk id="3" creationId="{00000000-0000-0000-0000-000000000000}"/>
          </ac:spMkLst>
        </pc:spChg>
        <pc:spChg chg="mod">
          <ac:chgData name="緒方　浩志" userId="49da272e-0dcf-4fa6-85d5-dfdc8fd24e6c" providerId="ADAL" clId="{E7CF52EC-5385-44E6-9FFA-459327FEE03D}" dt="2026-05-29T06:05:52.189" v="3" actId="14100"/>
          <ac:spMkLst>
            <pc:docMk/>
            <pc:sldMk cId="2697868293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71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50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7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05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27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66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70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83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13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81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04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2A2E2-89CE-42A0-B3A5-C9A70485506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3281172"/>
            <a:ext cx="9144001" cy="648071"/>
          </a:xfrm>
        </p:spPr>
        <p:txBody>
          <a:bodyPr>
            <a:no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発表に関連し、開示すべき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 I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状態は以下の通りです。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328615" y="4220647"/>
            <a:ext cx="71347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516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　○○□□</a:t>
            </a:r>
          </a:p>
          <a:p>
            <a:pPr marR="6951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zh-CN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奨学寄附金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</a:t>
            </a:r>
            <a:r>
              <a:rPr lang="zh-CN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△△製薬株式会社</a:t>
            </a:r>
          </a:p>
          <a:p>
            <a:pPr marR="6469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無償の役務提供、物品購入　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××××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株式会社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R="64690"/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R="10711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研究分担者　○○△△</a:t>
            </a:r>
          </a:p>
          <a:p>
            <a:pPr marR="7151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役員・顧問　　　　　　　　　　　　　○○製薬株式会社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1370211" y="1246215"/>
            <a:ext cx="6403574" cy="1637824"/>
          </a:xfrm>
        </p:spPr>
        <p:txBody>
          <a:bodyPr>
            <a:normAutofit/>
          </a:bodyPr>
          <a:lstStyle/>
          <a:p>
            <a:r>
              <a:rPr lang="ja-JP" altLang="en-US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ＣＯＩ開示</a:t>
            </a:r>
            <a:br>
              <a:rPr lang="en-US" altLang="ja-JP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endParaRPr lang="ja-JP" altLang="en-US" sz="2700" i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95020" y="6250855"/>
            <a:ext cx="5750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</a:rPr>
              <a:t>注：金額の記載は不要です（この注意書きは削除してください）</a:t>
            </a:r>
            <a:endParaRPr kumimoji="1" lang="en-US" altLang="ja-JP" sz="1400" dirty="0">
              <a:solidFill>
                <a:srgbClr val="FF0000"/>
              </a:solidFill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</a:rPr>
              <a:t>　　筆頭演者、研究分担者などの名称は内容に応じて変更して下さい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2405" y="188806"/>
            <a:ext cx="780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様式</a:t>
            </a:r>
            <a:r>
              <a:rPr kumimoji="1" lang="en-US" altLang="ja-JP" sz="1400"/>
              <a:t>1-2</a:t>
            </a:r>
            <a:endParaRPr kumimoji="1" lang="ja-JP" altLang="en-US" sz="14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28CB203-BF53-1A4D-58FB-10629F48C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14" y="551048"/>
            <a:ext cx="1219125" cy="109936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A315801-30BF-3448-C98A-24F68F75861D}"/>
              </a:ext>
            </a:extLst>
          </p:cNvPr>
          <p:cNvSpPr txBox="1"/>
          <p:nvPr/>
        </p:nvSpPr>
        <p:spPr>
          <a:xfrm>
            <a:off x="1692439" y="817097"/>
            <a:ext cx="5057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日本トラウマインフォームドケア学会</a:t>
            </a:r>
          </a:p>
        </p:txBody>
      </p:sp>
    </p:spTree>
    <p:extLst>
      <p:ext uri="{BB962C8B-B14F-4D97-AF65-F5344CB8AC3E}">
        <p14:creationId xmlns:p14="http://schemas.microsoft.com/office/powerpoint/2010/main" val="269786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99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Arial</vt:lpstr>
      <vt:lpstr>Calibri</vt:lpstr>
      <vt:lpstr>Calibri Light</vt:lpstr>
      <vt:lpstr>Office テーマ</vt:lpstr>
      <vt:lpstr>ＣＯＩ開示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日本家族看護学会 ＣＯＩ開示 発表者名（全員の氏名を記載する）</dc:title>
  <dc:creator>user</dc:creator>
  <cp:lastModifiedBy>緒方　浩志</cp:lastModifiedBy>
  <cp:revision>12</cp:revision>
  <cp:lastPrinted>2018-02-15T02:04:11Z</cp:lastPrinted>
  <dcterms:created xsi:type="dcterms:W3CDTF">2018-02-15T01:51:58Z</dcterms:created>
  <dcterms:modified xsi:type="dcterms:W3CDTF">2026-05-29T06:05:59Z</dcterms:modified>
</cp:coreProperties>
</file>