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07" d="100"/>
          <a:sy n="107" d="100"/>
        </p:scale>
        <p:origin x="169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A2E2-89CE-42A0-B3A5-C9A704855061}" type="datetimeFigureOut">
              <a:rPr kumimoji="1" lang="ja-JP" altLang="en-US" smtClean="0"/>
              <a:t>2026/5/26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E4E06-F5D3-4B08-A87E-2A8972E07A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1303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A2E2-89CE-42A0-B3A5-C9A704855061}" type="datetimeFigureOut">
              <a:rPr kumimoji="1" lang="ja-JP" altLang="en-US" smtClean="0"/>
              <a:t>2026/5/26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E4E06-F5D3-4B08-A87E-2A8972E07A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7464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A2E2-89CE-42A0-B3A5-C9A704855061}" type="datetimeFigureOut">
              <a:rPr kumimoji="1" lang="ja-JP" altLang="en-US" smtClean="0"/>
              <a:t>2026/5/26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E4E06-F5D3-4B08-A87E-2A8972E07A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6490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A2E2-89CE-42A0-B3A5-C9A704855061}" type="datetimeFigureOut">
              <a:rPr kumimoji="1" lang="ja-JP" altLang="en-US" smtClean="0"/>
              <a:t>2026/5/26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E4E06-F5D3-4B08-A87E-2A8972E07A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3442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A2E2-89CE-42A0-B3A5-C9A704855061}" type="datetimeFigureOut">
              <a:rPr kumimoji="1" lang="ja-JP" altLang="en-US" smtClean="0"/>
              <a:t>2026/5/26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E4E06-F5D3-4B08-A87E-2A8972E07A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4676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A2E2-89CE-42A0-B3A5-C9A704855061}" type="datetimeFigureOut">
              <a:rPr kumimoji="1" lang="ja-JP" altLang="en-US" smtClean="0"/>
              <a:t>2026/5/26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E4E06-F5D3-4B08-A87E-2A8972E07A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5404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A2E2-89CE-42A0-B3A5-C9A704855061}" type="datetimeFigureOut">
              <a:rPr kumimoji="1" lang="ja-JP" altLang="en-US" smtClean="0"/>
              <a:t>2026/5/26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E4E06-F5D3-4B08-A87E-2A8972E07A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544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A2E2-89CE-42A0-B3A5-C9A704855061}" type="datetimeFigureOut">
              <a:rPr kumimoji="1" lang="ja-JP" altLang="en-US" smtClean="0"/>
              <a:t>2026/5/26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E4E06-F5D3-4B08-A87E-2A8972E07A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3510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A2E2-89CE-42A0-B3A5-C9A704855061}" type="datetimeFigureOut">
              <a:rPr kumimoji="1" lang="ja-JP" altLang="en-US" smtClean="0"/>
              <a:t>2026/5/26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E4E06-F5D3-4B08-A87E-2A8972E07A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6116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A2E2-89CE-42A0-B3A5-C9A704855061}" type="datetimeFigureOut">
              <a:rPr kumimoji="1" lang="ja-JP" altLang="en-US" smtClean="0"/>
              <a:t>2026/5/26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E4E06-F5D3-4B08-A87E-2A8972E07A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016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A2E2-89CE-42A0-B3A5-C9A704855061}" type="datetimeFigureOut">
              <a:rPr kumimoji="1" lang="ja-JP" altLang="en-US" smtClean="0"/>
              <a:t>2026/5/26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E4E06-F5D3-4B08-A87E-2A8972E07A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7806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C2A2E2-89CE-42A0-B3A5-C9A704855061}" type="datetimeFigureOut">
              <a:rPr kumimoji="1" lang="ja-JP" altLang="en-US" smtClean="0"/>
              <a:t>2026/5/26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E4E06-F5D3-4B08-A87E-2A8972E07A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3016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342405" y="3915721"/>
            <a:ext cx="8459187" cy="1438184"/>
          </a:xfrm>
        </p:spPr>
        <p:txBody>
          <a:bodyPr>
            <a:noAutofit/>
          </a:bodyPr>
          <a:lstStyle/>
          <a:p>
            <a:pPr algn="l"/>
            <a:r>
              <a:rPr lang="ja-JP" altLang="en-US" sz="2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筆頭演者と研究分担者には、開示すべき</a:t>
            </a:r>
            <a:r>
              <a:rPr lang="en-US" altLang="ja-JP" sz="2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CO I </a:t>
            </a:r>
            <a:r>
              <a:rPr lang="ja-JP" altLang="en-US" sz="2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関係にある企業などはありません。</a:t>
            </a:r>
          </a:p>
        </p:txBody>
      </p:sp>
      <p:sp>
        <p:nvSpPr>
          <p:cNvPr id="6" name="タイトル 1"/>
          <p:cNvSpPr txBox="1">
            <a:spLocks/>
          </p:cNvSpPr>
          <p:nvPr/>
        </p:nvSpPr>
        <p:spPr>
          <a:xfrm>
            <a:off x="1370211" y="1619726"/>
            <a:ext cx="6403574" cy="16378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5025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ＣＯＩ開示</a:t>
            </a:r>
            <a:br>
              <a:rPr lang="en-US" altLang="ja-JP" sz="5025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</a:br>
            <a:endParaRPr lang="ja-JP" altLang="en-US" sz="2700" i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301894" y="188806"/>
            <a:ext cx="7809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/>
              <a:t>様式</a:t>
            </a:r>
            <a:r>
              <a:rPr kumimoji="1" lang="en-US" altLang="ja-JP" sz="1400" dirty="0"/>
              <a:t>1-1</a:t>
            </a:r>
            <a:endParaRPr kumimoji="1" lang="ja-JP" altLang="en-US" sz="14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01894" y="5925701"/>
            <a:ext cx="88569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solidFill>
                  <a:srgbClr val="FF0000"/>
                </a:solidFill>
              </a:rPr>
              <a:t>注：筆頭演者、研究分担者などの名称は内容に応じて変更して下さい（この注意書きは削除してください）</a:t>
            </a: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061F59E5-5BBE-24EF-F32A-123C967DA3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3314" y="551048"/>
            <a:ext cx="1219125" cy="1099362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382C749-4B6D-F56E-440A-F189987C63C8}"/>
              </a:ext>
            </a:extLst>
          </p:cNvPr>
          <p:cNvSpPr txBox="1"/>
          <p:nvPr/>
        </p:nvSpPr>
        <p:spPr>
          <a:xfrm>
            <a:off x="1692439" y="817097"/>
            <a:ext cx="50579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日本トラウマインフォームドケア学会</a:t>
            </a:r>
          </a:p>
        </p:txBody>
      </p:sp>
    </p:spTree>
    <p:extLst>
      <p:ext uri="{BB962C8B-B14F-4D97-AF65-F5344CB8AC3E}">
        <p14:creationId xmlns:p14="http://schemas.microsoft.com/office/powerpoint/2010/main" val="26978682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271</TotalTime>
  <Words>54</Words>
  <Application>Microsoft Office PowerPoint</Application>
  <PresentationFormat>画面に合わせる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日本家族看護学会 ＣＯＩ開示 発表者名（全員の氏名を記載する）</dc:title>
  <dc:creator>user</dc:creator>
  <cp:lastModifiedBy>非常勤子ども04</cp:lastModifiedBy>
  <cp:revision>12</cp:revision>
  <cp:lastPrinted>2018-02-15T02:04:03Z</cp:lastPrinted>
  <dcterms:created xsi:type="dcterms:W3CDTF">2018-02-15T01:51:58Z</dcterms:created>
  <dcterms:modified xsi:type="dcterms:W3CDTF">2026-05-26T10:50:21Z</dcterms:modified>
</cp:coreProperties>
</file>